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250"/>
    <a:srgbClr val="0068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0811-BDD9-4EF6-A910-12216BCF4FF6}" type="datetimeFigureOut">
              <a:rPr lang="fr-BE" smtClean="0"/>
              <a:t>13/06/2017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5C6D-DFC4-45F6-8328-383E9E31EF09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D90B-8723-4D89-BB00-F210DBB1CF76}" type="datetimeFigureOut">
              <a:rPr lang="fr-BE" smtClean="0"/>
              <a:pPr/>
              <a:t>13/06/2017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89FD-5599-4F64-9776-EB179230BE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fotec.b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1048"/>
            <a:ext cx="9144000" cy="1368152"/>
          </a:xfrm>
          <a:prstGeom prst="rect">
            <a:avLst/>
          </a:prstGeom>
          <a:solidFill>
            <a:srgbClr val="0068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6120680" cy="1470025"/>
          </a:xfrm>
        </p:spPr>
        <p:txBody>
          <a:bodyPr>
            <a:normAutofit/>
          </a:bodyPr>
          <a:lstStyle/>
          <a:p>
            <a:r>
              <a:rPr lang="fr-BE" sz="4200" b="1" dirty="0" smtClean="0">
                <a:solidFill>
                  <a:srgbClr val="61C250"/>
                </a:solidFill>
                <a:latin typeface="Arial" pitchFamily="34" charset="0"/>
                <a:cs typeface="Arial" pitchFamily="34" charset="0"/>
              </a:rPr>
              <a:t>Lundi 3 juillet</a:t>
            </a:r>
            <a:br>
              <a:rPr lang="fr-BE" sz="4200" b="1" dirty="0" smtClean="0">
                <a:solidFill>
                  <a:srgbClr val="61C250"/>
                </a:solidFill>
                <a:latin typeface="Arial" pitchFamily="34" charset="0"/>
                <a:cs typeface="Arial" pitchFamily="34" charset="0"/>
              </a:rPr>
            </a:br>
            <a:r>
              <a:rPr lang="fr-BE" sz="4200" b="1" dirty="0" smtClean="0">
                <a:solidFill>
                  <a:srgbClr val="00685B"/>
                </a:solidFill>
                <a:latin typeface="Arial" pitchFamily="34" charset="0"/>
                <a:cs typeface="Arial" pitchFamily="34" charset="0"/>
              </a:rPr>
              <a:t>Verviers, Ville départ</a:t>
            </a:r>
            <a:endParaRPr lang="fr-BE" sz="4200" b="1" dirty="0">
              <a:solidFill>
                <a:srgbClr val="0068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5328592" cy="1224136"/>
          </a:xfrm>
        </p:spPr>
        <p:txBody>
          <a:bodyPr>
            <a:noAutofit/>
          </a:bodyPr>
          <a:lstStyle/>
          <a:p>
            <a:r>
              <a:rPr lang="fr-BE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Mobilité pour les usagers</a:t>
            </a:r>
            <a:endParaRPr lang="fr-BE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Logo_Fond Blanc_232x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79440"/>
            <a:ext cx="2281808" cy="2281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313492"/>
            <a:ext cx="9144000" cy="523220"/>
          </a:xfrm>
          <a:prstGeom prst="rect">
            <a:avLst/>
          </a:prstGeom>
          <a:solidFill>
            <a:srgbClr val="0068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</a:rPr>
              <a:t>	Accès à Verviers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21068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800" b="1" dirty="0" smtClean="0">
                <a:solidFill>
                  <a:srgbClr val="61C250"/>
                </a:solidFill>
              </a:rPr>
              <a:t> En train</a:t>
            </a:r>
          </a:p>
          <a:p>
            <a:pPr>
              <a:buFont typeface="Courier New" pitchFamily="49" charset="0"/>
              <a:buChar char="o"/>
            </a:pPr>
            <a:r>
              <a:rPr lang="fr-BE" dirty="0" smtClean="0"/>
              <a:t> Privilégier le train, gare à 2 pas du </a:t>
            </a:r>
          </a:p>
          <a:p>
            <a:r>
              <a:rPr lang="fr-BE" dirty="0" smtClean="0"/>
              <a:t>Village Départ</a:t>
            </a:r>
          </a:p>
          <a:p>
            <a:pPr>
              <a:buFont typeface="Courier New" pitchFamily="49" charset="0"/>
              <a:buChar char="o"/>
            </a:pPr>
            <a:r>
              <a:rPr lang="fr-BE" dirty="0" smtClean="0"/>
              <a:t> Billet week-end de la SNCB prolongé le lundi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2996952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800" b="1" dirty="0" smtClean="0">
                <a:solidFill>
                  <a:srgbClr val="61C250"/>
                </a:solidFill>
              </a:rPr>
              <a:t> En bus et navettes</a:t>
            </a:r>
          </a:p>
          <a:p>
            <a:pPr>
              <a:buFont typeface="Courier New" pitchFamily="49" charset="0"/>
              <a:buChar char="o"/>
            </a:pPr>
            <a:r>
              <a:rPr lang="fr-BE" dirty="0" smtClean="0"/>
              <a:t> Les lignes des transports en commun seront adaptées  &gt; </a:t>
            </a:r>
            <a:r>
              <a:rPr lang="fr-BE" dirty="0" smtClean="0">
                <a:hlinkClick r:id="rId2"/>
              </a:rPr>
              <a:t>www.infotec.be</a:t>
            </a:r>
            <a:endParaRPr lang="fr-BE" dirty="0" smtClean="0"/>
          </a:p>
          <a:p>
            <a:endParaRPr lang="fr-BE" dirty="0" smtClean="0"/>
          </a:p>
          <a:p>
            <a:pPr>
              <a:buFont typeface="Courier New" pitchFamily="49" charset="0"/>
              <a:buChar char="o"/>
            </a:pPr>
            <a:r>
              <a:rPr lang="fr-BE" dirty="0" smtClean="0"/>
              <a:t> La Ville propose des </a:t>
            </a:r>
            <a:r>
              <a:rPr lang="fr-BE" b="1" dirty="0" smtClean="0"/>
              <a:t>parkings de délestage 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r>
              <a:rPr lang="fr-BE" b="1" dirty="0" smtClean="0"/>
              <a:t>1. avec navettes gratuites, au départ :</a:t>
            </a:r>
            <a:endParaRPr lang="fr-BE" dirty="0" smtClean="0"/>
          </a:p>
          <a:p>
            <a:r>
              <a:rPr lang="fr-BE" dirty="0" smtClean="0"/>
              <a:t>- du zoning de </a:t>
            </a:r>
            <a:r>
              <a:rPr lang="fr-BE" dirty="0" err="1" smtClean="0"/>
              <a:t>Chaineux</a:t>
            </a:r>
            <a:r>
              <a:rPr lang="fr-BE" dirty="0" smtClean="0"/>
              <a:t> / Petit-</a:t>
            </a:r>
            <a:r>
              <a:rPr lang="fr-BE" dirty="0" err="1" smtClean="0"/>
              <a:t>Rechain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(E42, sortie 2 </a:t>
            </a:r>
            <a:r>
              <a:rPr lang="fr-BE" dirty="0" err="1" smtClean="0"/>
              <a:t>Chaineux</a:t>
            </a:r>
            <a:r>
              <a:rPr lang="fr-BE" dirty="0" smtClean="0"/>
              <a:t>);</a:t>
            </a:r>
          </a:p>
          <a:p>
            <a:pPr>
              <a:buFontTx/>
              <a:buChar char="-"/>
            </a:pPr>
            <a:r>
              <a:rPr lang="fr-BE" dirty="0" smtClean="0"/>
              <a:t>du </a:t>
            </a:r>
            <a:r>
              <a:rPr lang="fr-BE" dirty="0" err="1" smtClean="0"/>
              <a:t>Laboru</a:t>
            </a:r>
            <a:r>
              <a:rPr lang="fr-BE" dirty="0" smtClean="0"/>
              <a:t> (abords de la route d'</a:t>
            </a:r>
            <a:r>
              <a:rPr lang="fr-BE" dirty="0" err="1" smtClean="0"/>
              <a:t>Oneux</a:t>
            </a:r>
            <a:r>
              <a:rPr lang="fr-BE" dirty="0" smtClean="0"/>
              <a:t> et de la Bouquette) (E42, sortie 7 </a:t>
            </a:r>
            <a:r>
              <a:rPr lang="fr-BE" dirty="0" err="1" smtClean="0"/>
              <a:t>Heusy</a:t>
            </a:r>
            <a:r>
              <a:rPr lang="fr-BE" dirty="0" smtClean="0"/>
              <a:t>).</a:t>
            </a:r>
            <a:endParaRPr lang="fr-B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6443" t="9100" r="19382" b="9701"/>
          <a:stretch>
            <a:fillRect/>
          </a:stretch>
        </p:blipFill>
        <p:spPr bwMode="auto">
          <a:xfrm>
            <a:off x="4932040" y="172638"/>
            <a:ext cx="4032448" cy="649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4534088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800" b="1" dirty="0" smtClean="0">
                <a:solidFill>
                  <a:srgbClr val="61C250"/>
                </a:solidFill>
              </a:rPr>
              <a:t> En voiture – E42</a:t>
            </a:r>
          </a:p>
          <a:p>
            <a:pPr>
              <a:buFontTx/>
              <a:buChar char="-"/>
            </a:pPr>
            <a:r>
              <a:rPr lang="fr-BE" dirty="0" smtClean="0"/>
              <a:t> </a:t>
            </a:r>
            <a:r>
              <a:rPr lang="fr-BE" b="1" dirty="0" smtClean="0"/>
              <a:t>sortie 5</a:t>
            </a:r>
            <a:r>
              <a:rPr lang="fr-BE" dirty="0" smtClean="0"/>
              <a:t> (Verviers centre / Ensival) </a:t>
            </a:r>
            <a:br>
              <a:rPr lang="fr-BE" dirty="0" smtClean="0"/>
            </a:br>
            <a:r>
              <a:rPr lang="fr-BE" dirty="0" smtClean="0"/>
              <a:t>réservée aux véhicules accrédités vers le centre</a:t>
            </a:r>
          </a:p>
          <a:p>
            <a:pPr>
              <a:buFontTx/>
              <a:buChar char="-"/>
            </a:pPr>
            <a:r>
              <a:rPr lang="fr-BE" dirty="0"/>
              <a:t> </a:t>
            </a:r>
            <a:r>
              <a:rPr lang="fr-BE" b="1" dirty="0" smtClean="0"/>
              <a:t>sortie 6</a:t>
            </a:r>
            <a:r>
              <a:rPr lang="fr-BE" dirty="0" smtClean="0"/>
              <a:t> (Verviers Sud)</a:t>
            </a:r>
            <a:br>
              <a:rPr lang="fr-BE" dirty="0" smtClean="0"/>
            </a:br>
            <a:r>
              <a:rPr lang="fr-BE" dirty="0" smtClean="0"/>
              <a:t>fermée en direction de l’Allemagne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323528" y="3326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 smtClean="0"/>
              <a:t>Le zoning de </a:t>
            </a:r>
            <a:r>
              <a:rPr lang="fr-BE" dirty="0" err="1" smtClean="0"/>
              <a:t>Chaineux</a:t>
            </a:r>
            <a:r>
              <a:rPr lang="fr-BE" dirty="0" smtClean="0"/>
              <a:t> /Petit-</a:t>
            </a:r>
            <a:r>
              <a:rPr lang="fr-BE" dirty="0" err="1" smtClean="0"/>
              <a:t>Rechain</a:t>
            </a:r>
            <a:r>
              <a:rPr lang="fr-BE" dirty="0" smtClean="0"/>
              <a:t> est également desservi par les lignes TEC n°702 et 138.</a:t>
            </a:r>
          </a:p>
          <a:p>
            <a:r>
              <a:rPr lang="fr-BE" dirty="0" smtClean="0"/>
              <a:t>La route d'</a:t>
            </a:r>
            <a:r>
              <a:rPr lang="fr-BE" dirty="0" err="1" smtClean="0"/>
              <a:t>Oneux</a:t>
            </a:r>
            <a:r>
              <a:rPr lang="fr-BE" dirty="0" smtClean="0"/>
              <a:t> et la Bouquette sont desservies par les lignes TEC n°703 et 706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r>
              <a:rPr lang="fr-BE" b="1" dirty="0" smtClean="0">
                <a:solidFill>
                  <a:srgbClr val="61C250"/>
                </a:solidFill>
              </a:rPr>
              <a:t>Navettes de 7h à 20h, toutes les 20 minutes.</a:t>
            </a:r>
            <a:endParaRPr lang="fr-BE" b="1" dirty="0" smtClean="0">
              <a:solidFill>
                <a:srgbClr val="61C250"/>
              </a:solidFill>
            </a:endParaRPr>
          </a:p>
          <a:p>
            <a:r>
              <a:rPr lang="fr-BE" dirty="0" smtClean="0"/>
              <a:t> </a:t>
            </a:r>
          </a:p>
          <a:p>
            <a:r>
              <a:rPr lang="fr-BE" b="1" dirty="0" smtClean="0"/>
              <a:t>2. avec lignes de bus habituelles, au départ :</a:t>
            </a:r>
            <a:endParaRPr lang="fr-BE" dirty="0" smtClean="0"/>
          </a:p>
          <a:p>
            <a:r>
              <a:rPr lang="fr-BE" dirty="0" smtClean="0"/>
              <a:t>- du zoning de </a:t>
            </a:r>
            <a:r>
              <a:rPr lang="fr-BE" dirty="0" err="1" smtClean="0"/>
              <a:t>Lambermont</a:t>
            </a:r>
            <a:r>
              <a:rPr lang="fr-BE" dirty="0" smtClean="0"/>
              <a:t> (E42, sortie 4 </a:t>
            </a:r>
            <a:r>
              <a:rPr lang="fr-BE" dirty="0" err="1" smtClean="0"/>
              <a:t>Lambermont</a:t>
            </a:r>
            <a:r>
              <a:rPr lang="fr-BE" dirty="0" smtClean="0"/>
              <a:t>) - ligne TEC n°707;</a:t>
            </a:r>
          </a:p>
          <a:p>
            <a:r>
              <a:rPr lang="fr-BE" dirty="0" smtClean="0"/>
              <a:t>- du site des </a:t>
            </a:r>
            <a:r>
              <a:rPr lang="fr-BE" dirty="0" err="1" smtClean="0"/>
              <a:t>Couvalles</a:t>
            </a:r>
            <a:r>
              <a:rPr lang="fr-BE" dirty="0" smtClean="0"/>
              <a:t>, rue des </a:t>
            </a:r>
            <a:r>
              <a:rPr lang="fr-BE" dirty="0" err="1" smtClean="0"/>
              <a:t>Couvalles</a:t>
            </a:r>
            <a:r>
              <a:rPr lang="fr-BE" dirty="0" smtClean="0"/>
              <a:t> (E42, sortie 3 Dison) - ligne TEC n°701.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6443" t="9100" r="19382" b="9701"/>
          <a:stretch>
            <a:fillRect/>
          </a:stretch>
        </p:blipFill>
        <p:spPr bwMode="auto">
          <a:xfrm>
            <a:off x="4932040" y="172638"/>
            <a:ext cx="4032448" cy="649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189" t="8621" r="1564" b="1726"/>
          <a:stretch>
            <a:fillRect/>
          </a:stretch>
        </p:blipFill>
        <p:spPr bwMode="auto">
          <a:xfrm>
            <a:off x="107504" y="1147301"/>
            <a:ext cx="8928992" cy="559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313492"/>
            <a:ext cx="9144000" cy="523220"/>
          </a:xfrm>
          <a:prstGeom prst="rect">
            <a:avLst/>
          </a:prstGeom>
          <a:solidFill>
            <a:srgbClr val="0068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</a:rPr>
              <a:t>	Mobilité en ville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268760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dirty="0" smtClean="0"/>
              <a:t> interdiction de </a:t>
            </a:r>
            <a:r>
              <a:rPr lang="fr-BE" b="1" dirty="0" smtClean="0"/>
              <a:t>stationner</a:t>
            </a:r>
            <a:r>
              <a:rPr lang="fr-BE" dirty="0" smtClean="0"/>
              <a:t> sur le parcours dès le dimanche 2 juillet à 18h &gt; 3 juillet à 16h;</a:t>
            </a:r>
          </a:p>
          <a:p>
            <a:pPr>
              <a:buFontTx/>
              <a:buChar char="-"/>
            </a:pP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 </a:t>
            </a:r>
            <a:r>
              <a:rPr lang="fr-BE" b="1" dirty="0" smtClean="0">
                <a:solidFill>
                  <a:srgbClr val="FF0000"/>
                </a:solidFill>
              </a:rPr>
              <a:t>périmètre en </a:t>
            </a:r>
            <a:r>
              <a:rPr lang="fr-BE" b="1" dirty="0" smtClean="0">
                <a:solidFill>
                  <a:srgbClr val="FF0000"/>
                </a:solidFill>
              </a:rPr>
              <a:t>rouge</a:t>
            </a:r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 smtClean="0"/>
              <a:t>fermé</a:t>
            </a:r>
            <a:r>
              <a:rPr lang="fr-BE" dirty="0" smtClean="0"/>
              <a:t>, excepté circulation locale, dès 6h/8h/8h45 suivant les rues. Possibilité de sortir du périmètre mais pas d’y accéder. Réouverture vers 14h, sauf certaines rues de l’hyper-centre;</a:t>
            </a:r>
          </a:p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- </a:t>
            </a:r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</a:rPr>
              <a:t>périmètre en </a:t>
            </a:r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endParaRPr lang="fr-B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BE" dirty="0" smtClean="0"/>
              <a:t>zone </a:t>
            </a:r>
            <a:r>
              <a:rPr lang="fr-BE" dirty="0" smtClean="0"/>
              <a:t>avec contrainte (accès à la E42 et à l’ouest via point de passage);</a:t>
            </a:r>
          </a:p>
          <a:p>
            <a:pPr>
              <a:buFontTx/>
              <a:buChar char="-"/>
            </a:pP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 </a:t>
            </a:r>
            <a:r>
              <a:rPr lang="fr-BE" b="1" dirty="0" smtClean="0">
                <a:solidFill>
                  <a:srgbClr val="61C250"/>
                </a:solidFill>
              </a:rPr>
              <a:t>point de passage </a:t>
            </a:r>
            <a:r>
              <a:rPr lang="fr-BE" dirty="0" smtClean="0"/>
              <a:t>(« cisaillement </a:t>
            </a:r>
            <a:r>
              <a:rPr lang="fr-BE" dirty="0" smtClean="0"/>
              <a:t>»)</a:t>
            </a:r>
          </a:p>
          <a:p>
            <a:r>
              <a:rPr lang="fr-BE" dirty="0" smtClean="0"/>
              <a:t>place </a:t>
            </a:r>
            <a:r>
              <a:rPr lang="fr-BE" dirty="0" smtClean="0"/>
              <a:t>Vieuxtemps, accessible avant 10h et après 14h.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313492"/>
            <a:ext cx="9144000" cy="523220"/>
          </a:xfrm>
          <a:prstGeom prst="rect">
            <a:avLst/>
          </a:prstGeom>
          <a:solidFill>
            <a:srgbClr val="0068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</a:rPr>
              <a:t>	Mobilité en ville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301208"/>
            <a:ext cx="9144000" cy="1224136"/>
          </a:xfrm>
          <a:prstGeom prst="rect">
            <a:avLst/>
          </a:prstGeom>
          <a:solidFill>
            <a:srgbClr val="61C2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fr-BE" sz="2000" dirty="0" smtClean="0">
              <a:solidFill>
                <a:schemeClr val="bg1"/>
              </a:solidFill>
            </a:endParaRPr>
          </a:p>
          <a:p>
            <a:pPr algn="ctr"/>
            <a:r>
              <a:rPr lang="fr-BE" sz="2800" b="1" dirty="0" smtClean="0">
                <a:solidFill>
                  <a:schemeClr val="bg1"/>
                </a:solidFill>
              </a:rPr>
              <a:t>Tout le détail rue par rue sur </a:t>
            </a:r>
          </a:p>
          <a:p>
            <a:pPr algn="ctr"/>
            <a:r>
              <a:rPr lang="fr-BE" sz="2800" b="1" u="sng" dirty="0" smtClean="0">
                <a:solidFill>
                  <a:schemeClr val="bg1"/>
                </a:solidFill>
              </a:rPr>
              <a:t>www.verviers.be/letour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242626"/>
            <a:ext cx="72099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Un parking </a:t>
            </a:r>
            <a:r>
              <a:rPr lang="fr-BE" b="1" dirty="0" smtClean="0"/>
              <a:t>PMR</a:t>
            </a:r>
            <a:r>
              <a:rPr lang="fr-BE" dirty="0" smtClean="0"/>
              <a:t> </a:t>
            </a:r>
            <a:r>
              <a:rPr lang="fr-BE" i="1" dirty="0" smtClean="0"/>
              <a:t>(personnes à mobilité réduite)</a:t>
            </a:r>
            <a:r>
              <a:rPr lang="fr-BE" dirty="0" smtClean="0"/>
              <a:t> sera accessible rue </a:t>
            </a:r>
            <a:r>
              <a:rPr lang="fr-BE" dirty="0" err="1" smtClean="0"/>
              <a:t>Spintay</a:t>
            </a:r>
            <a:r>
              <a:rPr lang="fr-BE" dirty="0" smtClean="0"/>
              <a:t> </a:t>
            </a:r>
            <a:endParaRPr lang="fr-BE" dirty="0" smtClean="0"/>
          </a:p>
          <a:p>
            <a:r>
              <a:rPr lang="fr-BE" dirty="0" smtClean="0"/>
              <a:t>(</a:t>
            </a:r>
            <a:r>
              <a:rPr lang="fr-BE" dirty="0" smtClean="0"/>
              <a:t>derrière l’ancien « Printemps »).</a:t>
            </a:r>
          </a:p>
          <a:p>
            <a:endParaRPr lang="fr-BE" dirty="0" smtClean="0"/>
          </a:p>
          <a:p>
            <a:r>
              <a:rPr lang="fr-BE" dirty="0" smtClean="0"/>
              <a:t>Le</a:t>
            </a:r>
            <a:r>
              <a:rPr lang="fr-BE" dirty="0" smtClean="0"/>
              <a:t> </a:t>
            </a:r>
            <a:r>
              <a:rPr lang="fr-BE" b="1" dirty="0" smtClean="0"/>
              <a:t>contrôle du stationnement</a:t>
            </a:r>
            <a:r>
              <a:rPr lang="fr-BE" dirty="0" smtClean="0"/>
              <a:t> sera suspendu le 3 juillet, </a:t>
            </a:r>
            <a:endParaRPr lang="fr-BE" dirty="0" smtClean="0"/>
          </a:p>
          <a:p>
            <a:r>
              <a:rPr lang="fr-BE" dirty="0" smtClean="0"/>
              <a:t>sauf </a:t>
            </a:r>
            <a:r>
              <a:rPr lang="fr-BE" dirty="0" smtClean="0"/>
              <a:t>dans les parkings post-</a:t>
            </a:r>
            <a:r>
              <a:rPr lang="fr-BE" dirty="0" err="1" smtClean="0"/>
              <a:t>pay</a:t>
            </a:r>
            <a:r>
              <a:rPr lang="fr-BE" dirty="0" smtClean="0"/>
              <a:t> (Gymnase, </a:t>
            </a:r>
            <a:r>
              <a:rPr lang="fr-BE" dirty="0" err="1" smtClean="0"/>
              <a:t>Sècheval</a:t>
            </a:r>
            <a:r>
              <a:rPr lang="fr-BE" dirty="0" smtClean="0"/>
              <a:t>, Hôtel de Ville</a:t>
            </a:r>
            <a:r>
              <a:rPr lang="fr-BE" dirty="0" smtClean="0"/>
              <a:t>).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Les services de police assureront la fluidité du trafic en amont du dispositif.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313492"/>
            <a:ext cx="9144000" cy="523220"/>
          </a:xfrm>
          <a:prstGeom prst="rect">
            <a:avLst/>
          </a:prstGeom>
          <a:solidFill>
            <a:srgbClr val="00685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bg1"/>
                </a:solidFill>
              </a:rPr>
              <a:t>	Mobilité en ville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5064"/>
            <a:ext cx="9144000" cy="2232248"/>
          </a:xfrm>
          <a:prstGeom prst="rect">
            <a:avLst/>
          </a:prstGeom>
          <a:solidFill>
            <a:srgbClr val="0068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 descr="Logo_Fond Blanc_232x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281808" cy="22818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293096"/>
            <a:ext cx="5861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www.verviers.be/letour</a:t>
            </a:r>
            <a:endParaRPr lang="fr-BE" sz="3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2996952"/>
            <a:ext cx="6120680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200" b="1" dirty="0" smtClean="0">
                <a:solidFill>
                  <a:srgbClr val="61C250"/>
                </a:solidFill>
                <a:latin typeface="Arial" pitchFamily="34" charset="0"/>
                <a:ea typeface="+mj-ea"/>
                <a:cs typeface="Arial" pitchFamily="34" charset="0"/>
              </a:rPr>
              <a:t>Retrouvez ces </a:t>
            </a:r>
            <a:r>
              <a:rPr kumimoji="0" lang="fr-BE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C2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infos !</a:t>
            </a:r>
            <a:endParaRPr kumimoji="0" lang="fr-BE" sz="4200" b="1" i="0" u="none" strike="noStrike" kern="1200" cap="none" spc="0" normalizeH="0" baseline="0" noProof="0" dirty="0">
              <a:ln>
                <a:noFill/>
              </a:ln>
              <a:solidFill>
                <a:srgbClr val="00685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229200"/>
            <a:ext cx="705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087 687 606 - communication@verviers.be</a:t>
            </a:r>
            <a:endParaRPr lang="fr-B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207</Words>
  <Application>Microsoft Office PowerPoint</Application>
  <PresentationFormat>Affichage à l'écran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Lundi 3 juillet Verviers, Ville départ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Lundi 3 juillet</dc:title>
  <dc:creator>KOOP Angélique</dc:creator>
  <cp:lastModifiedBy>KOOP Angélique</cp:lastModifiedBy>
  <cp:revision>33</cp:revision>
  <dcterms:created xsi:type="dcterms:W3CDTF">2017-06-09T12:17:32Z</dcterms:created>
  <dcterms:modified xsi:type="dcterms:W3CDTF">2017-06-13T11:26:09Z</dcterms:modified>
</cp:coreProperties>
</file>